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97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8" r:id="rId27"/>
    <p:sldId id="299" r:id="rId28"/>
    <p:sldId id="300" r:id="rId29"/>
    <p:sldId id="295" r:id="rId30"/>
    <p:sldId id="296" r:id="rId31"/>
    <p:sldId id="304" r:id="rId32"/>
    <p:sldId id="301" r:id="rId33"/>
    <p:sldId id="302" r:id="rId34"/>
    <p:sldId id="303" r:id="rId35"/>
    <p:sldId id="305" r:id="rId36"/>
    <p:sldId id="27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D7619-B135-405D-800C-C14AFD8055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D7C191-1C9E-4456-BBC9-9B86EF6A0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237BE-751C-43B6-AA51-8C7E72B3C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E82CA-0F58-4F36-9BAD-DB293347DB76}" type="datetimeFigureOut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C8239-B00B-49B8-AA87-C9470ABF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7F0E1-C4E5-4091-ADB2-3E1972A32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8A674-39CE-47AF-9F28-5BC7C30292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706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639D1-CAF8-41AF-8BFF-20A0D7D8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6A4025-7F6D-4C5A-9297-32B439B83F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EE7F6-0584-4D31-BD63-266EC149E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E82CA-0F58-4F36-9BAD-DB293347DB76}" type="datetimeFigureOut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0EC15-3C39-4D55-98C3-67683B388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998EB-150D-47C8-AD82-63EAA5A94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8A674-39CE-47AF-9F28-5BC7C30292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453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954ABC-33D6-495F-95A0-0C692311BB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73C4C6-9E3F-4494-A4A3-6F4DC446DC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0509D-F4D5-424C-87DB-8A9468F0C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E82CA-0F58-4F36-9BAD-DB293347DB76}" type="datetimeFigureOut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A9EA8-CB85-42C6-84C3-778953273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5AAE0-EEFB-4887-A361-535A40FBD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8A674-39CE-47AF-9F28-5BC7C30292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54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911A2-C896-4013-83DE-8AB696CA6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82EC2-6ECA-4F80-87C5-9A078E9BB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374B3-A6CA-4940-B649-540614908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E82CA-0F58-4F36-9BAD-DB293347DB76}" type="datetimeFigureOut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9A0DE-4C19-4C51-8022-3E1DAC72A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751BC-F74E-4A8E-A2A3-8F8BFCF10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8A674-39CE-47AF-9F28-5BC7C30292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193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FE5F-4044-4D20-AA83-C16AE26BF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1BA517-0765-4A85-A76F-3ECD658F4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EB530-978E-4AE4-B2DE-25186A689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E82CA-0F58-4F36-9BAD-DB293347DB76}" type="datetimeFigureOut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AA43A-B677-439F-A6EB-CE9632E5B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1E33C-CBF8-45A3-9ADC-C122391FD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8A674-39CE-47AF-9F28-5BC7C30292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660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01DAD-6CA1-427F-9D58-3F27EAE08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F50F6-0BF4-4139-A52E-F4265E2E6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1FF49-95E3-4A3D-97F7-C3E579934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AFBE4-7109-4FB7-9D58-628364E59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E82CA-0F58-4F36-9BAD-DB293347DB76}" type="datetimeFigureOut">
              <a:rPr lang="en-US" smtClean="0"/>
              <a:t>8/3/2020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4612E8-DA73-4575-B39A-5456BD695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957DA7-018C-447A-A41E-965C441B0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8A674-39CE-47AF-9F28-5BC7C30292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853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A6D6C-E1F8-4BD6-A5D6-99C51AA0D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6ABCFE-3F63-46C8-B08E-FC43F25B1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3FAAF0-FB04-444F-AD48-EA318DA8C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02546A-B048-4289-A0B2-176F2D87F6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52506F-5D80-49DD-B12B-3791822DB8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2D2354-49EC-4F62-800F-A818431E0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E82CA-0F58-4F36-9BAD-DB293347DB76}" type="datetimeFigureOut">
              <a:rPr lang="en-US" smtClean="0"/>
              <a:t>8/3/2020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E3F7D-7B4C-40BF-9AA8-1F652DB7D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BB3CDD-2A42-4EFA-B2E0-7D6D8E383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8A674-39CE-47AF-9F28-5BC7C30292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949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4409B-E9CA-497C-810F-49064B379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A0C536-6EA9-4982-9EF7-B6E82335C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E82CA-0F58-4F36-9BAD-DB293347DB76}" type="datetimeFigureOut">
              <a:rPr lang="en-US" smtClean="0"/>
              <a:t>8/3/2020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23EA03-BDB3-4444-A978-C69C4E4AE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7CB208-51DE-4449-BA46-CC794E7F8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8A674-39CE-47AF-9F28-5BC7C30292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812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389E15-6A9F-4013-9C75-9CDF8C5F1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E82CA-0F58-4F36-9BAD-DB293347DB76}" type="datetimeFigureOut">
              <a:rPr lang="en-US" smtClean="0"/>
              <a:t>8/3/2020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B415FF-79EE-496D-AFBA-89DDE6638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FE9A3-204A-4651-B17E-FA9A8637F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8A674-39CE-47AF-9F28-5BC7C30292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443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86DBA-129C-4F2A-9C58-913D0476D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9080C-C17B-4FE2-8B55-D43243450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4282DD-1B00-4200-AF8F-5446673637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9F0B96-B9C7-47C8-82B0-AAB05278A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E82CA-0F58-4F36-9BAD-DB293347DB76}" type="datetimeFigureOut">
              <a:rPr lang="en-US" smtClean="0"/>
              <a:t>8/3/2020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6ABA53-CFA1-4C8E-8DE5-C560C0CB1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963158-270D-4A76-B939-1376BC783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8A674-39CE-47AF-9F28-5BC7C30292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514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5D455-B1AE-480B-B3B1-5ECAC81BC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189FCB-4550-49AA-AEB6-B0198B7AE7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1771C2-C64E-4734-8859-4F137924DC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1BE57B-B619-496E-AEDD-7A2D15EA0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E82CA-0F58-4F36-9BAD-DB293347DB76}" type="datetimeFigureOut">
              <a:rPr lang="en-US" smtClean="0"/>
              <a:t>8/3/2020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99F19E-6433-4FC8-AA87-621D9F06F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9A66ED-F539-46DF-AFAF-2F39C80CF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8A674-39CE-47AF-9F28-5BC7C30292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237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103FB9-1735-40FF-938B-C2DA7694B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C74CD-790D-4F9F-996F-A0C135C28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4E094-EC49-4A98-AD2A-3C49D0CBC3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E82CA-0F58-4F36-9BAD-DB293347DB76}" type="datetimeFigureOut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23854B-57EA-464A-9047-2EFD05E0A9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3E74C-C9A4-4CA5-8149-ABBA3793E8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8A674-39CE-47AF-9F28-5BC7C30292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179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ratch.mit.edu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1B7F4-A420-49E8-8319-74AAFF97B1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Scratch 	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FD9E30-67AD-402C-B25B-A727389A15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7863281" cy="1655762"/>
          </a:xfrm>
        </p:spPr>
        <p:txBody>
          <a:bodyPr/>
          <a:lstStyle/>
          <a:p>
            <a:r>
              <a:rPr lang="en-US" dirty="0"/>
              <a:t>Flappy Bird – Part 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833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7C68-337B-404B-97F4-F585B3E4D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2DF2B-FBFA-41B1-AE48-3EF3551ED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Press the  mouse down – what happens?</a:t>
            </a:r>
          </a:p>
        </p:txBody>
      </p:sp>
    </p:spTree>
    <p:extLst>
      <p:ext uri="{BB962C8B-B14F-4D97-AF65-F5344CB8AC3E}">
        <p14:creationId xmlns:p14="http://schemas.microsoft.com/office/powerpoint/2010/main" val="3410577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C5D87-6D04-4932-9F91-9DEA0CAC0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gravity – bird falls when it jumps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B9BB4E-712C-4192-8526-3A6F015323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9273" y="1825625"/>
            <a:ext cx="8053453" cy="4351338"/>
          </a:xfrm>
        </p:spPr>
      </p:pic>
    </p:spTree>
    <p:extLst>
      <p:ext uri="{BB962C8B-B14F-4D97-AF65-F5344CB8AC3E}">
        <p14:creationId xmlns:p14="http://schemas.microsoft.com/office/powerpoint/2010/main" val="1918462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1EAE6-29ED-423E-BDE1-19578126D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 work again!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EE69D-FA4C-4C63-BB2B-5E19D9BDD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Does it go up and down?</a:t>
            </a:r>
          </a:p>
        </p:txBody>
      </p:sp>
    </p:spTree>
    <p:extLst>
      <p:ext uri="{BB962C8B-B14F-4D97-AF65-F5344CB8AC3E}">
        <p14:creationId xmlns:p14="http://schemas.microsoft.com/office/powerpoint/2010/main" val="1660486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3EEC7-D7FE-4CB5-AD66-8F717BB61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let’s create the pipes – new sprite</a:t>
            </a:r>
            <a:br>
              <a:rPr lang="en-US" dirty="0"/>
            </a:br>
            <a:r>
              <a:rPr lang="en-US" dirty="0"/>
              <a:t>	</a:t>
            </a:r>
            <a:r>
              <a:rPr lang="en-US" sz="2800" dirty="0"/>
              <a:t>(top pipe)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94A6FB-D220-4828-8638-012CDFD550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1628" y="1825625"/>
            <a:ext cx="9928743" cy="4351338"/>
          </a:xfrm>
        </p:spPr>
      </p:pic>
    </p:spTree>
    <p:extLst>
      <p:ext uri="{BB962C8B-B14F-4D97-AF65-F5344CB8AC3E}">
        <p14:creationId xmlns:p14="http://schemas.microsoft.com/office/powerpoint/2010/main" val="541518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5F802-C691-4166-9B5C-ABEC636A2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bottom pipe – duplicate and flip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9A2373-585C-4EB3-818D-55974B476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3089" y="1825625"/>
            <a:ext cx="9385821" cy="4351338"/>
          </a:xfrm>
        </p:spPr>
      </p:pic>
    </p:spTree>
    <p:extLst>
      <p:ext uri="{BB962C8B-B14F-4D97-AF65-F5344CB8AC3E}">
        <p14:creationId xmlns:p14="http://schemas.microsoft.com/office/powerpoint/2010/main" val="1805764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74FA-9FAF-406A-B17E-518C0BAB4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 your sprites accordingly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61BF9-3C79-4D43-A203-0B9BA9872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Good practice to use good naming conventions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Bottom Pipe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Top Pipe</a:t>
            </a:r>
          </a:p>
        </p:txBody>
      </p:sp>
    </p:spTree>
    <p:extLst>
      <p:ext uri="{BB962C8B-B14F-4D97-AF65-F5344CB8AC3E}">
        <p14:creationId xmlns:p14="http://schemas.microsoft.com/office/powerpoint/2010/main" val="471029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7AE79-CD31-45F9-B834-0A89A1DCE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variable – </a:t>
            </a:r>
            <a:r>
              <a:rPr lang="en-US" dirty="0" err="1"/>
              <a:t>BottomOrTopPipe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6AC000-20EC-4EE1-BD93-90DF89B900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7592" y="1825625"/>
            <a:ext cx="9636816" cy="4351338"/>
          </a:xfrm>
        </p:spPr>
      </p:pic>
    </p:spTree>
    <p:extLst>
      <p:ext uri="{BB962C8B-B14F-4D97-AF65-F5344CB8AC3E}">
        <p14:creationId xmlns:p14="http://schemas.microsoft.com/office/powerpoint/2010/main" val="2711966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8672C-8BB1-4762-B72C-523B8ADD3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the Pipes (hide sprite)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191601-D24B-4FC1-940B-F310757AD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2790" y="1825625"/>
            <a:ext cx="8306420" cy="4351338"/>
          </a:xfrm>
        </p:spPr>
      </p:pic>
    </p:spTree>
    <p:extLst>
      <p:ext uri="{BB962C8B-B14F-4D97-AF65-F5344CB8AC3E}">
        <p14:creationId xmlns:p14="http://schemas.microsoft.com/office/powerpoint/2010/main" val="1926005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F47DB-8513-4611-9AA2-CA89AD53A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Pipe cloning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543838-3915-4A98-8A31-CD8C71CA0B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1022" y="1825625"/>
            <a:ext cx="9029956" cy="4351338"/>
          </a:xfrm>
        </p:spPr>
      </p:pic>
    </p:spTree>
    <p:extLst>
      <p:ext uri="{BB962C8B-B14F-4D97-AF65-F5344CB8AC3E}">
        <p14:creationId xmlns:p14="http://schemas.microsoft.com/office/powerpoint/2010/main" val="3103834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17B1C-12CF-4619-BF5A-6B944A9F2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 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FDB7E-BA26-4581-B747-02E1566A6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should not work, but verify your pipes are cloned</a:t>
            </a:r>
          </a:p>
        </p:txBody>
      </p:sp>
    </p:spTree>
    <p:extLst>
      <p:ext uri="{BB962C8B-B14F-4D97-AF65-F5344CB8AC3E}">
        <p14:creationId xmlns:p14="http://schemas.microsoft.com/office/powerpoint/2010/main" val="3471784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A9E97-7819-43A2-8171-477AE7622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the Scratch URL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50139-DDB8-49A8-A26F-B8D9DB8DB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	Our URL to find our workspace: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>
                <a:hlinkClick r:id="rId2"/>
              </a:rPr>
              <a:t>www.scratch.mit.edu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733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0C66C-A257-48D9-9999-32F2BE22E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the Pipes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74AE81-C497-40B1-A0C2-839DEB04E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6650" y="1825625"/>
            <a:ext cx="8918699" cy="4351338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0243B99E-3842-43FF-8ECB-81696225B414}"/>
              </a:ext>
            </a:extLst>
          </p:cNvPr>
          <p:cNvSpPr/>
          <p:nvPr/>
        </p:nvSpPr>
        <p:spPr>
          <a:xfrm rot="8825052">
            <a:off x="7200899" y="3943350"/>
            <a:ext cx="2743200" cy="476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518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C89C0-8AB9-4CC7-906F-545843270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want the pipes to move the left part of the screen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BD2EA8-81DB-43B0-90BD-FD151ECB4A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0082" y="1825625"/>
            <a:ext cx="9191836" cy="4351338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EF5BE8C-D688-46DA-9009-F92A7E96F193}"/>
              </a:ext>
            </a:extLst>
          </p:cNvPr>
          <p:cNvSpPr/>
          <p:nvPr/>
        </p:nvSpPr>
        <p:spPr>
          <a:xfrm rot="9194086">
            <a:off x="6959346" y="1734013"/>
            <a:ext cx="6131460" cy="16859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00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57266-B6B2-4726-B560-8FCDF1676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 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A7B09-9F54-4907-B966-BE6CE8D62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 the pipes move?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 they disappear when they move from left to right?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 they re-appear on the right?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Change the speed to (from 3 to 1) </a:t>
            </a:r>
          </a:p>
        </p:txBody>
      </p:sp>
    </p:spTree>
    <p:extLst>
      <p:ext uri="{BB962C8B-B14F-4D97-AF65-F5344CB8AC3E}">
        <p14:creationId xmlns:p14="http://schemas.microsoft.com/office/powerpoint/2010/main" val="438377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45C12-DCB5-4AC7-8E17-8BDD9E964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variable to spawn in the Y position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7CA8C2-58AD-49BA-A5DB-BF569BEE8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9942" y="1825625"/>
            <a:ext cx="9452115" cy="4351338"/>
          </a:xfrm>
        </p:spPr>
      </p:pic>
    </p:spTree>
    <p:extLst>
      <p:ext uri="{BB962C8B-B14F-4D97-AF65-F5344CB8AC3E}">
        <p14:creationId xmlns:p14="http://schemas.microsoft.com/office/powerpoint/2010/main" val="101331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010FA-AB7B-4DD4-A222-967C335D4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spawning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6E8474-4F1B-4137-9FFD-E12438E19B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957" y="1825625"/>
            <a:ext cx="10104085" cy="4351338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5AFD8133-D557-414A-94AA-0126B16A1557}"/>
              </a:ext>
            </a:extLst>
          </p:cNvPr>
          <p:cNvSpPr/>
          <p:nvPr/>
        </p:nvSpPr>
        <p:spPr>
          <a:xfrm rot="8754969">
            <a:off x="6296025" y="1690688"/>
            <a:ext cx="4133850" cy="10525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8331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578A9-33A3-414A-88DB-449372EC5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range of spawn – high and low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8C0B3B-3DD2-4608-8988-A9F39BB31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715" y="2021521"/>
            <a:ext cx="9924519" cy="4351338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36AD330-C256-464E-8107-017F17E96CC5}"/>
              </a:ext>
            </a:extLst>
          </p:cNvPr>
          <p:cNvSpPr/>
          <p:nvPr/>
        </p:nvSpPr>
        <p:spPr>
          <a:xfrm rot="9173733">
            <a:off x="6096000" y="1819275"/>
            <a:ext cx="5172075" cy="1000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118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33580-EC1C-4EDD-8544-9DC6D27B4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675" y="155575"/>
            <a:ext cx="10515600" cy="1325563"/>
          </a:xfrm>
        </p:spPr>
        <p:txBody>
          <a:bodyPr/>
          <a:lstStyle/>
          <a:p>
            <a:r>
              <a:rPr lang="en-US" dirty="0"/>
              <a:t>Change spacing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A9551A-9C6F-4FC5-A592-1330A3CC37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5670" y="2014537"/>
            <a:ext cx="9240659" cy="4351338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D3A8268-8C20-4FE9-B686-68899BDD987F}"/>
              </a:ext>
            </a:extLst>
          </p:cNvPr>
          <p:cNvSpPr/>
          <p:nvPr/>
        </p:nvSpPr>
        <p:spPr>
          <a:xfrm rot="9137575">
            <a:off x="6334125" y="2105025"/>
            <a:ext cx="3924300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607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E6FED-3DAC-4DBA-A2D0-746A2D93E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Pipe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27A031-EE8F-415A-9902-833C0F7E2B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4206" y="1825625"/>
            <a:ext cx="9164181" cy="4351338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8273DB3-A905-43DB-B866-5D84756E427A}"/>
              </a:ext>
            </a:extLst>
          </p:cNvPr>
          <p:cNvSpPr/>
          <p:nvPr/>
        </p:nvSpPr>
        <p:spPr>
          <a:xfrm rot="10092143">
            <a:off x="6600692" y="2831261"/>
            <a:ext cx="5457825" cy="668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337355A-7800-414E-8D84-B04B484E7B66}"/>
              </a:ext>
            </a:extLst>
          </p:cNvPr>
          <p:cNvSpPr/>
          <p:nvPr/>
        </p:nvSpPr>
        <p:spPr>
          <a:xfrm rot="10800000">
            <a:off x="6648450" y="4029009"/>
            <a:ext cx="3943350" cy="6160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867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F4BBC-D23E-4136-BD30-175BE0AB6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7FB72-7A38-4DEA-B863-43D1BFECE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do they pipes look?</a:t>
            </a:r>
          </a:p>
        </p:txBody>
      </p:sp>
    </p:spTree>
    <p:extLst>
      <p:ext uri="{BB962C8B-B14F-4D97-AF65-F5344CB8AC3E}">
        <p14:creationId xmlns:p14="http://schemas.microsoft.com/office/powerpoint/2010/main" val="58115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D7465-242A-4C93-88E3-20600CC5A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Increase length of Pipe if needed to correct display: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E37A0CC-8E25-4CEB-A783-3965304E17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4056" y="1825625"/>
            <a:ext cx="9243887" cy="4351338"/>
          </a:xfrm>
        </p:spPr>
      </p:pic>
    </p:spTree>
    <p:extLst>
      <p:ext uri="{BB962C8B-B14F-4D97-AF65-F5344CB8AC3E}">
        <p14:creationId xmlns:p14="http://schemas.microsoft.com/office/powerpoint/2010/main" val="3548074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C6A9-8183-420C-A2B2-1447BF427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Retrieve your project – where to find it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349222-FE96-45A3-8E89-4FBA0258D6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623" y="1825625"/>
            <a:ext cx="8190753" cy="4351338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B1188ABB-C100-453F-8EF1-2E974B30F06F}"/>
              </a:ext>
            </a:extLst>
          </p:cNvPr>
          <p:cNvSpPr/>
          <p:nvPr/>
        </p:nvSpPr>
        <p:spPr>
          <a:xfrm rot="9094141">
            <a:off x="9708071" y="1318533"/>
            <a:ext cx="612396" cy="2348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7BABB4-41C0-4DFA-877C-4C063E8AB28D}"/>
              </a:ext>
            </a:extLst>
          </p:cNvPr>
          <p:cNvSpPr txBox="1"/>
          <p:nvPr/>
        </p:nvSpPr>
        <p:spPr>
          <a:xfrm>
            <a:off x="10385571" y="956345"/>
            <a:ext cx="982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808080"/>
                </a:highlight>
              </a:rPr>
              <a:t>My Stuff</a:t>
            </a:r>
          </a:p>
        </p:txBody>
      </p:sp>
    </p:spTree>
    <p:extLst>
      <p:ext uri="{BB962C8B-B14F-4D97-AF65-F5344CB8AC3E}">
        <p14:creationId xmlns:p14="http://schemas.microsoft.com/office/powerpoint/2010/main" val="41376320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A7657-4731-42E0-84F7-2B95A5E00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 work again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9FC24-3056-41F0-A280-E5A34C873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Verify gap – can bird get thru?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Spawning of pipes – are they random?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Does the bird size need to adjust?</a:t>
            </a:r>
          </a:p>
        </p:txBody>
      </p:sp>
    </p:spTree>
    <p:extLst>
      <p:ext uri="{BB962C8B-B14F-4D97-AF65-F5344CB8AC3E}">
        <p14:creationId xmlns:p14="http://schemas.microsoft.com/office/powerpoint/2010/main" val="20319944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28AFE-FBC1-4F36-A3CC-40396878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the bird rotate when it jumps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0710E1-9DDE-4414-8AB7-C618447C3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1592" y="1825625"/>
            <a:ext cx="9748816" cy="4351338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9430472-E2D5-44C9-9765-7C8758FFB0CF}"/>
              </a:ext>
            </a:extLst>
          </p:cNvPr>
          <p:cNvSpPr/>
          <p:nvPr/>
        </p:nvSpPr>
        <p:spPr>
          <a:xfrm rot="9828189">
            <a:off x="5481260" y="2982779"/>
            <a:ext cx="7191057" cy="1181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866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FE48C-E736-452D-9380-6FBD6190F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 direction – 4 degrees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2AC86F-284E-4D70-9437-6A3D3E2ABC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947" y="1825625"/>
            <a:ext cx="8894105" cy="4351338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15A8E8E-5790-4D8C-8455-430CA1929DCF}"/>
              </a:ext>
            </a:extLst>
          </p:cNvPr>
          <p:cNvSpPr/>
          <p:nvPr/>
        </p:nvSpPr>
        <p:spPr>
          <a:xfrm rot="9897543">
            <a:off x="6096000" y="3514725"/>
            <a:ext cx="6096000" cy="1000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290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056E1-7278-4C5B-90FA-EE75B77DE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a simple lose condition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F41823-EC3E-4FC3-97C9-184473943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8356" y="2360612"/>
            <a:ext cx="9045638" cy="4351338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375F594-7D83-4E83-98DA-BE234B1EC0F9}"/>
              </a:ext>
            </a:extLst>
          </p:cNvPr>
          <p:cNvSpPr/>
          <p:nvPr/>
        </p:nvSpPr>
        <p:spPr>
          <a:xfrm rot="9227198">
            <a:off x="5284323" y="4006624"/>
            <a:ext cx="6084321" cy="638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4652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B966D-2728-4391-8634-40C7F76E0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Hide your variables from display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BB972-C5DC-43B2-8894-04A2E090E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(uncheck them)</a:t>
            </a:r>
          </a:p>
        </p:txBody>
      </p:sp>
    </p:spTree>
    <p:extLst>
      <p:ext uri="{BB962C8B-B14F-4D97-AF65-F5344CB8AC3E}">
        <p14:creationId xmlns:p14="http://schemas.microsoft.com/office/powerpoint/2010/main" val="2490103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31B74-DFC2-4F7E-8F45-B44724CFF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backdrop – light blow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8389E2-065F-4302-977C-648DC6EF32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1705" y="1825625"/>
            <a:ext cx="9708589" cy="4351338"/>
          </a:xfrm>
        </p:spPr>
      </p:pic>
    </p:spTree>
    <p:extLst>
      <p:ext uri="{BB962C8B-B14F-4D97-AF65-F5344CB8AC3E}">
        <p14:creationId xmlns:p14="http://schemas.microsoft.com/office/powerpoint/2010/main" val="553269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972EB-DCD4-4BEC-B9DE-CCA2D4C7D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stop here and continue 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7A2CD-8B0A-4856-BD83-FE6EEBA1E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Questions?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812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9FD6-EC71-4D39-9A0D-CD09A958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 – select create button</a:t>
            </a:r>
            <a:br>
              <a:rPr lang="en-US" dirty="0"/>
            </a:br>
            <a:r>
              <a:rPr lang="en-US" dirty="0"/>
              <a:t> </a:t>
            </a:r>
            <a:r>
              <a:rPr lang="en-US" sz="2000" dirty="0"/>
              <a:t>Erase Scratchy Next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D1679E-B0A1-45FD-B803-6643FA242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</p:spPr>
      </p:pic>
    </p:spTree>
    <p:extLst>
      <p:ext uri="{BB962C8B-B14F-4D97-AF65-F5344CB8AC3E}">
        <p14:creationId xmlns:p14="http://schemas.microsoft.com/office/powerpoint/2010/main" val="4202480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0AEB9-14F4-4DF6-81C8-20A0FCE78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Bird – Draw 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805C7C-BCD3-4B10-B179-7D859D264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6351" y="1825625"/>
            <a:ext cx="9191624" cy="4667250"/>
          </a:xfrm>
        </p:spPr>
      </p:pic>
    </p:spTree>
    <p:extLst>
      <p:ext uri="{BB962C8B-B14F-4D97-AF65-F5344CB8AC3E}">
        <p14:creationId xmlns:p14="http://schemas.microsoft.com/office/powerpoint/2010/main" val="3080406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80B9F-0D6C-408A-8B99-5E9D82B37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coding the bird</a:t>
            </a:r>
            <a:br>
              <a:rPr lang="en-US" dirty="0"/>
            </a:br>
            <a:r>
              <a:rPr lang="en-US" dirty="0"/>
              <a:t>	</a:t>
            </a:r>
            <a:r>
              <a:rPr lang="en-US" sz="2800" dirty="0"/>
              <a:t>Jump when down mouse is pressed.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444594-3F1E-4E44-801D-5F31A3BC8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3784" y="1825625"/>
            <a:ext cx="8164432" cy="4351338"/>
          </a:xfrm>
        </p:spPr>
      </p:pic>
    </p:spTree>
    <p:extLst>
      <p:ext uri="{BB962C8B-B14F-4D97-AF65-F5344CB8AC3E}">
        <p14:creationId xmlns:p14="http://schemas.microsoft.com/office/powerpoint/2010/main" val="3875180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6FA72-CC84-40E8-BF75-72B916A0B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variable for the bird jumps</a:t>
            </a:r>
            <a:br>
              <a:rPr lang="en-US" dirty="0"/>
            </a:br>
            <a:r>
              <a:rPr lang="en-US" dirty="0"/>
              <a:t>	</a:t>
            </a:r>
            <a:r>
              <a:rPr lang="en-US" sz="1800" dirty="0"/>
              <a:t>(up and down speed of the bird)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E49FC9-AF66-454E-BEC7-00DA48D3B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39B377-BCC7-41C4-B3DE-8B07C83ED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5625"/>
            <a:ext cx="977265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49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F8014-5CD7-415E-9849-B8CD1C350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Initialize variables and positions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0E147A-23C6-48C9-882B-A5D13A7380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1547" y="1825625"/>
            <a:ext cx="8248905" cy="4351338"/>
          </a:xfrm>
        </p:spPr>
      </p:pic>
    </p:spTree>
    <p:extLst>
      <p:ext uri="{BB962C8B-B14F-4D97-AF65-F5344CB8AC3E}">
        <p14:creationId xmlns:p14="http://schemas.microsoft.com/office/powerpoint/2010/main" val="3919574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36E7F-9AAB-4BB1-8E68-6D75ABBC6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the position of the bird by the change in 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D2C9BB-06E8-4300-B497-8E47C9394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3353" y="1825625"/>
            <a:ext cx="10025294" cy="4351338"/>
          </a:xfrm>
        </p:spPr>
      </p:pic>
    </p:spTree>
    <p:extLst>
      <p:ext uri="{BB962C8B-B14F-4D97-AF65-F5344CB8AC3E}">
        <p14:creationId xmlns:p14="http://schemas.microsoft.com/office/powerpoint/2010/main" val="4092965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964</TotalTime>
  <Words>373</Words>
  <Application>Microsoft Office PowerPoint</Application>
  <PresentationFormat>Widescreen</PresentationFormat>
  <Paragraphs>80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Scratch   </vt:lpstr>
      <vt:lpstr>Remember the Scratch URL</vt:lpstr>
      <vt:lpstr>Retrieve your project – where to find it</vt:lpstr>
      <vt:lpstr>Create a New Project – select create button  Erase Scratchy Next</vt:lpstr>
      <vt:lpstr>Create the Bird – Draw it</vt:lpstr>
      <vt:lpstr>Let’s start coding the bird  Jump when down mouse is pressed.</vt:lpstr>
      <vt:lpstr>Create a variable for the bird jumps  (up and down speed of the bird)</vt:lpstr>
      <vt:lpstr>Initialize variables and positions</vt:lpstr>
      <vt:lpstr>Change the position of the bird by the change in Y</vt:lpstr>
      <vt:lpstr>Test your work</vt:lpstr>
      <vt:lpstr>Add gravity – bird falls when it jumps</vt:lpstr>
      <vt:lpstr>Test your work again!</vt:lpstr>
      <vt:lpstr>Now let’s create the pipes – new sprite  (top pipe)</vt:lpstr>
      <vt:lpstr>Create bottom pipe – duplicate and flip</vt:lpstr>
      <vt:lpstr>Name your sprites accordingly</vt:lpstr>
      <vt:lpstr>Create a variable – BottomOrTopPipe</vt:lpstr>
      <vt:lpstr>Code the Pipes (hide sprite)</vt:lpstr>
      <vt:lpstr>Add Pipe cloning</vt:lpstr>
      <vt:lpstr>Test your work </vt:lpstr>
      <vt:lpstr>Position the Pipes</vt:lpstr>
      <vt:lpstr>Now we want the pipes to move the left part of the screen</vt:lpstr>
      <vt:lpstr>Test your work </vt:lpstr>
      <vt:lpstr>Create a new variable to spawn in the Y position</vt:lpstr>
      <vt:lpstr>Code spawning</vt:lpstr>
      <vt:lpstr>Set range of spawn – high and low</vt:lpstr>
      <vt:lpstr>Change spacing</vt:lpstr>
      <vt:lpstr>Update Pipe</vt:lpstr>
      <vt:lpstr>Test your work</vt:lpstr>
      <vt:lpstr>Increase length of Pipe if needed to correct display:</vt:lpstr>
      <vt:lpstr>Test your work again</vt:lpstr>
      <vt:lpstr>Make the bird rotate when it jumps</vt:lpstr>
      <vt:lpstr>Correct direction – 4 degrees</vt:lpstr>
      <vt:lpstr>Make a simple lose condition</vt:lpstr>
      <vt:lpstr>Hide your variables from display</vt:lpstr>
      <vt:lpstr>Add a backdrop – light blow</vt:lpstr>
      <vt:lpstr>Let’s stop here and continue next week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Scratch   </dc:title>
  <dc:creator>Sean</dc:creator>
  <cp:lastModifiedBy>Sean</cp:lastModifiedBy>
  <cp:revision>247</cp:revision>
  <dcterms:created xsi:type="dcterms:W3CDTF">2020-06-22T18:42:48Z</dcterms:created>
  <dcterms:modified xsi:type="dcterms:W3CDTF">2020-08-03T22:55:20Z</dcterms:modified>
</cp:coreProperties>
</file>